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22" r:id="rId2"/>
    <p:sldId id="888" r:id="rId3"/>
    <p:sldId id="891" r:id="rId4"/>
    <p:sldId id="880" r:id="rId5"/>
    <p:sldId id="881" r:id="rId6"/>
    <p:sldId id="885" r:id="rId7"/>
    <p:sldId id="884" r:id="rId8"/>
    <p:sldId id="882" r:id="rId9"/>
    <p:sldId id="889" r:id="rId10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416" userDrawn="1">
          <p15:clr>
            <a:srgbClr val="A4A3A4"/>
          </p15:clr>
        </p15:guide>
        <p15:guide id="3" orient="horz" pos="1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5858"/>
    <a:srgbClr val="3FADF7"/>
    <a:srgbClr val="016A3A"/>
    <a:srgbClr val="A8034F"/>
    <a:srgbClr val="7FC8FA"/>
    <a:srgbClr val="860000"/>
    <a:srgbClr val="002060"/>
    <a:srgbClr val="61BBFF"/>
    <a:srgbClr val="FF7D7D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0" autoAdjust="0"/>
    <p:restoredTop sz="83121" autoAdjust="0"/>
  </p:normalViewPr>
  <p:slideViewPr>
    <p:cSldViewPr snapToObjects="1" showGuides="1">
      <p:cViewPr varScale="1">
        <p:scale>
          <a:sx n="129" d="100"/>
          <a:sy n="129" d="100"/>
        </p:scale>
        <p:origin x="100" y="136"/>
      </p:cViewPr>
      <p:guideLst>
        <p:guide pos="4416"/>
        <p:guide orient="horz"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Objects="1" showGuides="1">
      <p:cViewPr varScale="1">
        <p:scale>
          <a:sx n="103" d="100"/>
          <a:sy n="103" d="100"/>
        </p:scale>
        <p:origin x="3474" y="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7C1994C7-E747-4F6C-8E7F-88DAEB129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7767"/>
            <a:ext cx="5096092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7A63D42-C47A-45C5-B616-715CC7CBD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20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2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7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02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63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3D42-C47A-45C5-B616-715CC7CBDE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9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9406-C7B8-47F5-BEA0-26A7F5624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057400"/>
            <a:ext cx="10972800" cy="646317"/>
          </a:xfrm>
        </p:spPr>
        <p:txBody>
          <a:bodyPr anchor="t"/>
          <a:lstStyle>
            <a:lvl1pPr algn="l"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Line 39">
            <a:extLst>
              <a:ext uri="{FF2B5EF4-FFF2-40B4-BE49-F238E27FC236}">
                <a16:creationId xmlns:a16="http://schemas.microsoft.com/office/drawing/2014/main" id="{FE055A90-BB08-4078-911A-83E55D6148C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248400"/>
            <a:ext cx="77724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69471D-3B37-4227-AB75-FC96AF21876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1" y="4648200"/>
            <a:ext cx="10972799" cy="152400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  <a:lvl3pPr marL="682625" indent="0">
              <a:buNone/>
              <a:defRPr/>
            </a:lvl3pPr>
            <a:lvl4pPr marL="1027112" indent="0">
              <a:buNone/>
              <a:defRPr/>
            </a:lvl4pPr>
          </a:lstStyle>
          <a:p>
            <a:pPr lvl="0"/>
            <a:r>
              <a:rPr lang="en-US" dirty="0"/>
              <a:t>First Last Name, MD, PhD</a:t>
            </a:r>
            <a:br>
              <a:rPr lang="en-US" dirty="0"/>
            </a:br>
            <a:r>
              <a:rPr lang="en-US" dirty="0"/>
              <a:t>Position/Title</a:t>
            </a:r>
            <a:br>
              <a:rPr lang="en-US" dirty="0"/>
            </a:br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Institution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A6F1F8-CBDC-43A9-97A6-49381ECF4A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5927652"/>
            <a:ext cx="3124200" cy="72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19211"/>
      </p:ext>
    </p:extLst>
  </p:cSld>
  <p:clrMapOvr>
    <a:masterClrMapping/>
  </p:clrMapOvr>
  <p:transition spd="med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4435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617" y="1265238"/>
            <a:ext cx="615525" cy="494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5567" y="1265238"/>
            <a:ext cx="8070851" cy="494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667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67" y="1215108"/>
            <a:ext cx="10993967" cy="523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35567" y="2176463"/>
            <a:ext cx="9652000" cy="40354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2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4485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67" y="228600"/>
            <a:ext cx="10993967" cy="523206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35567" y="993776"/>
            <a:ext cx="4724400" cy="403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167" y="993776"/>
            <a:ext cx="4724400" cy="4035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142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37796"/>
            <a:ext cx="10972801" cy="523206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219200"/>
            <a:ext cx="10972799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15953"/>
      </p:ext>
    </p:extLst>
  </p:cSld>
  <p:clrMapOvr>
    <a:masterClrMapping/>
  </p:clrMapOvr>
  <p:transition spd="med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707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092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0869"/>
            <a:ext cx="10972800" cy="523206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567" y="2176463"/>
            <a:ext cx="4724400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167" y="2176463"/>
            <a:ext cx="4724400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05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5" y="304800"/>
            <a:ext cx="10972800" cy="523206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7155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13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7155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6113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566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0869"/>
            <a:ext cx="10972800" cy="523206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6527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03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35005"/>
            <a:ext cx="4011084" cy="40009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407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43"/>
            <a:ext cx="7315200" cy="40009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Line 39">
            <a:extLst>
              <a:ext uri="{FF2B5EF4-FFF2-40B4-BE49-F238E27FC236}">
                <a16:creationId xmlns:a16="http://schemas.microsoft.com/office/drawing/2014/main" id="{CECA6D0B-F196-46BC-A9F5-6D6317787A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28080"/>
            <a:ext cx="8943699" cy="231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44" y="6256948"/>
            <a:ext cx="2362200" cy="5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131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330869"/>
            <a:ext cx="10972800" cy="52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19201"/>
            <a:ext cx="10972800" cy="49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spd="med"/>
  <p:txStyles>
    <p:titleStyle>
      <a:lvl1pPr algn="l" rtl="0" eaLnBrk="0" fontAlgn="base" hangingPunct="0">
        <a:spcBef>
          <a:spcPct val="30000"/>
        </a:spcBef>
        <a:spcAft>
          <a:spcPct val="0"/>
        </a:spcAft>
        <a:defRPr sz="2800">
          <a:solidFill>
            <a:srgbClr val="002060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3000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•"/>
        <a:defRPr sz="2200">
          <a:solidFill>
            <a:srgbClr val="002060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marL="568325" indent="-225425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2pPr>
      <a:lvl3pPr marL="863600" indent="-180975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3pPr>
      <a:lvl4pPr marL="1206500" indent="-179388" algn="l" rtl="0" eaLnBrk="0" fontAlgn="base" hangingPunct="0">
        <a:spcBef>
          <a:spcPct val="250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–"/>
        <a:defRPr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4pPr>
      <a:lvl5pPr marL="1598613" indent="-223838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pitchFamily="34" charset="0"/>
        <a:defRPr sz="2000">
          <a:solidFill>
            <a:srgbClr val="002060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5pPr>
      <a:lvl6pPr marL="20558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6pPr>
      <a:lvl7pPr marL="25130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7pPr>
      <a:lvl8pPr marL="29702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8pPr>
      <a:lvl9pPr marL="3427413" indent="-223838" algn="l" rtl="0" fontAlgn="base">
        <a:spcBef>
          <a:spcPct val="25000"/>
        </a:spcBef>
        <a:spcAft>
          <a:spcPct val="0"/>
        </a:spcAft>
        <a:buClr>
          <a:schemeClr val="bg2"/>
        </a:buClr>
        <a:buSzPct val="120000"/>
        <a:buFont typeface="Arial" charset="0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jessedee/you-suck-at-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pfigh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9393-C2F8-494D-ADF0-57772E79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72801"/>
            <a:ext cx="10820400" cy="2031311"/>
          </a:xfrm>
        </p:spPr>
        <p:txBody>
          <a:bodyPr/>
          <a:lstStyle/>
          <a:p>
            <a:pPr algn="ctr"/>
            <a:r>
              <a:rPr lang="en-US" sz="6400" dirty="0" smtClean="0"/>
              <a:t>Title of Talk</a:t>
            </a:r>
            <a:br>
              <a:rPr lang="en-US" sz="6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4200" i="1" dirty="0" smtClean="0">
                <a:solidFill>
                  <a:srgbClr val="585858"/>
                </a:solidFill>
              </a:rPr>
              <a:t>&lt;&lt;Sub-title if useful&gt;&gt;</a:t>
            </a:r>
            <a:endParaRPr lang="en-US" sz="4200" i="1" dirty="0">
              <a:solidFill>
                <a:srgbClr val="585858"/>
              </a:solidFill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167D03A-4339-4FD4-9C86-CF23B52A8428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33400" y="4114800"/>
            <a:ext cx="5867400" cy="201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3200" b="1" dirty="0" smtClean="0"/>
              <a:t>Name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3200" b="1" dirty="0" smtClean="0"/>
              <a:t>Title(s)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3200" b="1" dirty="0" smtClean="0"/>
              <a:t>Institution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3508689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Tips for good presentation (in general)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10972800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 Ideal length </a:t>
            </a:r>
            <a:r>
              <a:rPr lang="en-US" altLang="en-US" sz="2400" dirty="0" smtClean="0">
                <a:latin typeface="Arial" panose="020B0604020202020204" pitchFamily="34" charset="0"/>
              </a:rPr>
              <a:t>is at least </a:t>
            </a:r>
            <a:r>
              <a:rPr lang="en-US" altLang="en-US" sz="2400" b="1" u="sng" dirty="0" smtClean="0">
                <a:latin typeface="Arial" panose="020B0604020202020204" pitchFamily="34" charset="0"/>
              </a:rPr>
              <a:t>10-15 </a:t>
            </a:r>
            <a:r>
              <a:rPr lang="en-US" altLang="en-US" sz="2400" b="1" u="sng" dirty="0">
                <a:latin typeface="Arial" panose="020B0604020202020204" pitchFamily="34" charset="0"/>
              </a:rPr>
              <a:t>minutes less</a:t>
            </a:r>
            <a:r>
              <a:rPr lang="en-US" altLang="en-US" sz="2400" dirty="0">
                <a:latin typeface="Arial" panose="020B0604020202020204" pitchFamily="34" charset="0"/>
              </a:rPr>
              <a:t> than time allotted. 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</a:rPr>
              <a:t>More time left over = more time for discussion.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</a:rPr>
              <a:t>Also creates </a:t>
            </a:r>
            <a:r>
              <a:rPr lang="en-US" altLang="en-US" sz="2400" dirty="0">
                <a:latin typeface="Arial" panose="020B0604020202020204" pitchFamily="34" charset="0"/>
              </a:rPr>
              <a:t>buffers at start/end of meeting time.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</a:rPr>
              <a:t>No </a:t>
            </a:r>
            <a:r>
              <a:rPr lang="en-US" altLang="en-US" sz="2400" dirty="0">
                <a:latin typeface="Arial" panose="020B0604020202020204" pitchFamily="34" charset="0"/>
              </a:rPr>
              <a:t>one is ever disappointed that your presentation ended too early.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Rehearse presentation so that you’ll know how long it will take.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Good rule of thumb is ~1 minute per slide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</a:rPr>
              <a:t>Arrive early </a:t>
            </a:r>
            <a:r>
              <a:rPr lang="en-US" altLang="en-US" sz="2400" dirty="0">
                <a:latin typeface="Arial" panose="020B0604020202020204" pitchFamily="34" charset="0"/>
              </a:rPr>
              <a:t>to room where you are giving </a:t>
            </a:r>
            <a:r>
              <a:rPr lang="en-US" altLang="en-US" sz="2400" dirty="0" smtClean="0">
                <a:latin typeface="Arial" panose="020B0604020202020204" pitchFamily="34" charset="0"/>
              </a:rPr>
              <a:t>presentation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Gives you a buffer to get slides ready, troubleshoot any technical issues</a:t>
            </a:r>
          </a:p>
          <a:p>
            <a:pPr eaLnBrk="1" hangingPunct="1">
              <a:spcBef>
                <a:spcPts val="0"/>
              </a:spcBef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 Do not put too much text on a slide. Use phrases rather than sentences. 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It is hard for audience to read the text, and listen to you at the same time.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Make one “main” point per slide. This helps with timing and keeps audience from skipping ahead.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This slide is a good example, of a slide with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way too much text</a:t>
            </a:r>
            <a:r>
              <a:rPr lang="en-US" altLang="en-US" sz="24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470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Presentation Resources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0972800" cy="4572000"/>
          </a:xfrm>
        </p:spPr>
        <p:txBody>
          <a:bodyPr/>
          <a:lstStyle/>
          <a:p>
            <a:r>
              <a:rPr lang="en-US" sz="3800" dirty="0" smtClean="0"/>
              <a:t>How to design a good presentation: </a:t>
            </a:r>
            <a:r>
              <a:rPr lang="en-US" sz="4000" dirty="0" smtClean="0">
                <a:hlinkClick r:id="rId3"/>
              </a:rPr>
              <a:t>Link here</a:t>
            </a:r>
            <a:endParaRPr lang="en-US" sz="3800" dirty="0" smtClean="0"/>
          </a:p>
          <a:p>
            <a:r>
              <a:rPr lang="en-US" sz="3800" dirty="0" smtClean="0"/>
              <a:t>Useful graphics: </a:t>
            </a:r>
            <a:r>
              <a:rPr lang="en-US" sz="4000" dirty="0">
                <a:hlinkClick r:id="rId4"/>
              </a:rPr>
              <a:t>http://compfight.com</a:t>
            </a:r>
            <a:r>
              <a:rPr lang="en-US" sz="4000" dirty="0" smtClean="0">
                <a:hlinkClick r:id="rId4"/>
              </a:rPr>
              <a:t>/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1472904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0972800" cy="4572000"/>
          </a:xfrm>
        </p:spPr>
        <p:txBody>
          <a:bodyPr/>
          <a:lstStyle/>
          <a:p>
            <a:r>
              <a:rPr lang="en-US" sz="3800" dirty="0" smtClean="0"/>
              <a:t>Presentation topic #1</a:t>
            </a:r>
          </a:p>
          <a:p>
            <a:r>
              <a:rPr lang="en-US" sz="3800" dirty="0" smtClean="0"/>
              <a:t>Presentation topic #2</a:t>
            </a:r>
          </a:p>
          <a:p>
            <a:r>
              <a:rPr lang="en-US" sz="3800" dirty="0" smtClean="0"/>
              <a:t>Presentation topic #3</a:t>
            </a:r>
          </a:p>
          <a:p>
            <a:r>
              <a:rPr lang="en-US" sz="38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212160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Topic Slide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0972800" cy="4572000"/>
          </a:xfrm>
        </p:spPr>
        <p:txBody>
          <a:bodyPr/>
          <a:lstStyle/>
          <a:p>
            <a:r>
              <a:rPr lang="en-US" sz="3800" dirty="0" smtClean="0"/>
              <a:t>Bullet Points</a:t>
            </a:r>
          </a:p>
          <a:p>
            <a:pPr lvl="1"/>
            <a:r>
              <a:rPr lang="en-US" sz="3400" dirty="0"/>
              <a:t> </a:t>
            </a:r>
            <a:r>
              <a:rPr lang="en-US" sz="3400" dirty="0" smtClean="0"/>
              <a:t>Sub bullet points</a:t>
            </a:r>
          </a:p>
        </p:txBody>
      </p:sp>
    </p:spTree>
    <p:extLst>
      <p:ext uri="{BB962C8B-B14F-4D97-AF65-F5344CB8AC3E}">
        <p14:creationId xmlns:p14="http://schemas.microsoft.com/office/powerpoint/2010/main" val="3336676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Topic Slide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0972800" cy="4572000"/>
          </a:xfrm>
        </p:spPr>
        <p:txBody>
          <a:bodyPr/>
          <a:lstStyle/>
          <a:p>
            <a:r>
              <a:rPr lang="en-US" sz="3800" dirty="0" smtClean="0"/>
              <a:t>Bullet Points</a:t>
            </a:r>
          </a:p>
          <a:p>
            <a:pPr lvl="1"/>
            <a:r>
              <a:rPr lang="en-US" sz="3400" dirty="0"/>
              <a:t> </a:t>
            </a:r>
            <a:r>
              <a:rPr lang="en-US" sz="3400" dirty="0" smtClean="0"/>
              <a:t>Sub bullet points</a:t>
            </a:r>
          </a:p>
        </p:txBody>
      </p:sp>
    </p:spTree>
    <p:extLst>
      <p:ext uri="{BB962C8B-B14F-4D97-AF65-F5344CB8AC3E}">
        <p14:creationId xmlns:p14="http://schemas.microsoft.com/office/powerpoint/2010/main" val="3788793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Key Points Summary</a:t>
            </a:r>
            <a:endParaRPr lang="en-US" sz="4800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10972800" cy="4572000"/>
          </a:xfrm>
        </p:spPr>
        <p:txBody>
          <a:bodyPr/>
          <a:lstStyle/>
          <a:p>
            <a:r>
              <a:rPr lang="en-US" sz="3800" dirty="0" smtClean="0"/>
              <a:t>Key takeaway #1</a:t>
            </a:r>
          </a:p>
          <a:p>
            <a:r>
              <a:rPr lang="en-US" sz="3800" dirty="0" smtClean="0"/>
              <a:t>Key takeaway #2</a:t>
            </a:r>
          </a:p>
          <a:p>
            <a:r>
              <a:rPr lang="en-US" sz="3800" dirty="0" smtClean="0"/>
              <a:t>&lt;&lt;optional key takeaway #3&gt;&gt;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479385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788541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81000"/>
            <a:ext cx="10972801" cy="830983"/>
          </a:xfrm>
        </p:spPr>
        <p:txBody>
          <a:bodyPr/>
          <a:lstStyle/>
          <a:p>
            <a:r>
              <a:rPr lang="en-US" sz="4800" dirty="0" smtClean="0"/>
              <a:t>References </a:t>
            </a:r>
            <a:endParaRPr lang="en-US" sz="4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gray">
          <a:xfrm>
            <a:off x="762000" y="1295400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Arial" pitchFamily="34" charset="0"/>
              <a:buChar char="•"/>
              <a:defRPr sz="2200">
                <a:solidFill>
                  <a:srgbClr val="002060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marL="568325" indent="-2254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Arial" pitchFamily="34" charset="0"/>
              <a:buChar char="–"/>
              <a:defRPr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defRPr>
            </a:lvl2pPr>
            <a:lvl3pPr marL="863600" indent="-18097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2060"/>
              </a:buClr>
              <a:buSzPct val="100000"/>
              <a:buChar char="–"/>
              <a:defRPr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defRPr>
            </a:lvl3pPr>
            <a:lvl4pPr marL="1206500" indent="-17938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Arial" pitchFamily="34" charset="0"/>
              <a:buChar char="–"/>
              <a:defRPr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defRPr>
            </a:lvl4pPr>
            <a:lvl5pPr marL="1598613" indent="-22383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pitchFamily="34" charset="0"/>
              <a:defRPr sz="200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defRPr>
            </a:lvl5pPr>
            <a:lvl6pPr marL="2055813" indent="-223838" algn="l" rtl="0" fontAlgn="base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charset="0"/>
              <a:defRPr sz="2000">
                <a:solidFill>
                  <a:schemeClr val="tx2"/>
                </a:solidFill>
                <a:latin typeface="+mn-lt"/>
              </a:defRPr>
            </a:lvl6pPr>
            <a:lvl7pPr marL="2513013" indent="-223838" algn="l" rtl="0" fontAlgn="base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charset="0"/>
              <a:defRPr sz="2000">
                <a:solidFill>
                  <a:schemeClr val="tx2"/>
                </a:solidFill>
                <a:latin typeface="+mn-lt"/>
              </a:defRPr>
            </a:lvl7pPr>
            <a:lvl8pPr marL="2970213" indent="-223838" algn="l" rtl="0" fontAlgn="base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charset="0"/>
              <a:defRPr sz="2000">
                <a:solidFill>
                  <a:schemeClr val="tx2"/>
                </a:solidFill>
                <a:latin typeface="+mn-lt"/>
              </a:defRPr>
            </a:lvl8pPr>
            <a:lvl9pPr marL="3427413" indent="-223838" algn="l" rtl="0" fontAlgn="base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Arial" charset="0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AutoNum type="arabicPeriod"/>
            </a:pPr>
            <a:r>
              <a:rPr lang="en-US" altLang="en-US" sz="2400" kern="0" dirty="0" smtClean="0">
                <a:latin typeface="Arial" panose="020B0604020202020204" pitchFamily="34" charset="0"/>
              </a:rPr>
              <a:t>…</a:t>
            </a:r>
          </a:p>
          <a:p>
            <a:pPr marL="457200" indent="-457200" eaLnBrk="1" hangingPunct="1">
              <a:spcBef>
                <a:spcPts val="0"/>
              </a:spcBef>
              <a:buAutoNum type="arabicPeriod"/>
            </a:pPr>
            <a:r>
              <a:rPr lang="en-US" altLang="en-US" sz="2400" kern="0" dirty="0" smtClean="0">
                <a:latin typeface="Arial" panose="020B0604020202020204" pitchFamily="34" charset="0"/>
              </a:rPr>
              <a:t>…</a:t>
            </a:r>
          </a:p>
          <a:p>
            <a:pPr marL="457200" indent="-457200" eaLnBrk="1" hangingPunct="1">
              <a:spcBef>
                <a:spcPts val="0"/>
              </a:spcBef>
              <a:buAutoNum type="arabicPeriod"/>
            </a:pPr>
            <a:r>
              <a:rPr lang="en-US" altLang="en-US" sz="2400" kern="0" dirty="0" smtClean="0">
                <a:latin typeface="Arial" panose="020B0604020202020204" pitchFamily="34" charset="0"/>
              </a:rPr>
              <a:t>…</a:t>
            </a:r>
          </a:p>
          <a:p>
            <a:pPr marL="457200" indent="-457200" eaLnBrk="1" hangingPunct="1">
              <a:spcBef>
                <a:spcPts val="0"/>
              </a:spcBef>
              <a:buAutoNum type="arabicPeriod"/>
            </a:pPr>
            <a:endParaRPr lang="en-US" altLang="en-US" sz="2400" kern="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0"/>
              </a:spcBef>
              <a:buAutoNum type="arabicPeriod"/>
            </a:pPr>
            <a:endParaRPr lang="en-US" altLang="en-US" sz="2400" kern="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400" kern="0" dirty="0" smtClean="0">
                <a:latin typeface="Arial" panose="020B0604020202020204" pitchFamily="34" charset="0"/>
              </a:rPr>
              <a:t>…(and in general, a references slide is only useful for highly technical talks to expert audiences. For a talk primarily meant to be provocative or inspirational, (e.g. “TED Talk”) a reference slide is often unnecessary.)</a:t>
            </a:r>
          </a:p>
          <a:p>
            <a:pPr marL="457200" indent="-457200" eaLnBrk="1" hangingPunct="1">
              <a:spcBef>
                <a:spcPts val="0"/>
              </a:spcBef>
              <a:buAutoNum type="arabicPeriod"/>
            </a:pPr>
            <a:endParaRPr lang="en-US" altLang="en-US" sz="24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84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_std">
  <a:themeElements>
    <a:clrScheme name="">
      <a:dk1>
        <a:srgbClr val="000000"/>
      </a:dk1>
      <a:lt1>
        <a:srgbClr val="FFFFFF"/>
      </a:lt1>
      <a:dk2>
        <a:srgbClr val="0768A9"/>
      </a:dk2>
      <a:lt2>
        <a:srgbClr val="016A3A"/>
      </a:lt2>
      <a:accent1>
        <a:srgbClr val="A8034F"/>
      </a:accent1>
      <a:accent2>
        <a:srgbClr val="611759"/>
      </a:accent2>
      <a:accent3>
        <a:srgbClr val="FFFFFF"/>
      </a:accent3>
      <a:accent4>
        <a:srgbClr val="000000"/>
      </a:accent4>
      <a:accent5>
        <a:srgbClr val="D1AAB2"/>
      </a:accent5>
      <a:accent6>
        <a:srgbClr val="571450"/>
      </a:accent6>
      <a:hlink>
        <a:srgbClr val="F27D00"/>
      </a:hlink>
      <a:folHlink>
        <a:srgbClr val="EBB700"/>
      </a:folHlink>
    </a:clrScheme>
    <a:fontScheme name="CC_s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_std 1">
        <a:dk1>
          <a:srgbClr val="061844"/>
        </a:dk1>
        <a:lt1>
          <a:srgbClr val="FFFFFF"/>
        </a:lt1>
        <a:dk2>
          <a:srgbClr val="474747"/>
        </a:dk2>
        <a:lt2>
          <a:srgbClr val="80A7A5"/>
        </a:lt2>
        <a:accent1>
          <a:srgbClr val="0768A9"/>
        </a:accent1>
        <a:accent2>
          <a:srgbClr val="6EBB1F"/>
        </a:accent2>
        <a:accent3>
          <a:srgbClr val="B1B1B1"/>
        </a:accent3>
        <a:accent4>
          <a:srgbClr val="DADADA"/>
        </a:accent4>
        <a:accent5>
          <a:srgbClr val="AAB9D1"/>
        </a:accent5>
        <a:accent6>
          <a:srgbClr val="63A91B"/>
        </a:accent6>
        <a:hlink>
          <a:srgbClr val="EE014C"/>
        </a:hlink>
        <a:folHlink>
          <a:srgbClr val="FFD1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_std 2">
        <a:dk1>
          <a:srgbClr val="000000"/>
        </a:dk1>
        <a:lt1>
          <a:srgbClr val="FFFFFF"/>
        </a:lt1>
        <a:dk2>
          <a:srgbClr val="B7D30B"/>
        </a:dk2>
        <a:lt2>
          <a:srgbClr val="084887"/>
        </a:lt2>
        <a:accent1>
          <a:srgbClr val="646464"/>
        </a:accent1>
        <a:accent2>
          <a:srgbClr val="2B85BB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2678A9"/>
        </a:accent6>
        <a:hlink>
          <a:srgbClr val="FFD600"/>
        </a:hlink>
        <a:folHlink>
          <a:srgbClr val="A7AC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_std 3">
        <a:dk1>
          <a:srgbClr val="000000"/>
        </a:dk1>
        <a:lt1>
          <a:srgbClr val="000000"/>
        </a:lt1>
        <a:dk2>
          <a:srgbClr val="FFFFFF"/>
        </a:dk2>
        <a:lt2>
          <a:srgbClr val="9B9C70"/>
        </a:lt2>
        <a:accent1>
          <a:srgbClr val="FFA616"/>
        </a:accent1>
        <a:accent2>
          <a:srgbClr val="666666"/>
        </a:accent2>
        <a:accent3>
          <a:srgbClr val="AAAAAA"/>
        </a:accent3>
        <a:accent4>
          <a:srgbClr val="000000"/>
        </a:accent4>
        <a:accent5>
          <a:srgbClr val="FFD0AB"/>
        </a:accent5>
        <a:accent6>
          <a:srgbClr val="5C5C5C"/>
        </a:accent6>
        <a:hlink>
          <a:srgbClr val="BD3826"/>
        </a:hlink>
        <a:folHlink>
          <a:srgbClr val="456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474747"/>
      </a:dk1>
      <a:lt1>
        <a:srgbClr val="FFFFFF"/>
      </a:lt1>
      <a:dk2>
        <a:srgbClr val="80A7A5"/>
      </a:dk2>
      <a:lt2>
        <a:srgbClr val="061844"/>
      </a:lt2>
      <a:accent1>
        <a:srgbClr val="0768A9"/>
      </a:accent1>
      <a:accent2>
        <a:srgbClr val="6EBB1F"/>
      </a:accent2>
      <a:accent3>
        <a:srgbClr val="FFFFFF"/>
      </a:accent3>
      <a:accent4>
        <a:srgbClr val="3B3B3B"/>
      </a:accent4>
      <a:accent5>
        <a:srgbClr val="AAB9D1"/>
      </a:accent5>
      <a:accent6>
        <a:srgbClr val="63A91B"/>
      </a:accent6>
      <a:hlink>
        <a:srgbClr val="EE014C"/>
      </a:hlink>
      <a:folHlink>
        <a:srgbClr val="FFD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474747"/>
      </a:dk1>
      <a:lt1>
        <a:srgbClr val="FFFFFF"/>
      </a:lt1>
      <a:dk2>
        <a:srgbClr val="80A7A5"/>
      </a:dk2>
      <a:lt2>
        <a:srgbClr val="061844"/>
      </a:lt2>
      <a:accent1>
        <a:srgbClr val="0768A9"/>
      </a:accent1>
      <a:accent2>
        <a:srgbClr val="6EBB1F"/>
      </a:accent2>
      <a:accent3>
        <a:srgbClr val="FFFFFF"/>
      </a:accent3>
      <a:accent4>
        <a:srgbClr val="3B3B3B"/>
      </a:accent4>
      <a:accent5>
        <a:srgbClr val="AAB9D1"/>
      </a:accent5>
      <a:accent6>
        <a:srgbClr val="63A91B"/>
      </a:accent6>
      <a:hlink>
        <a:srgbClr val="EE014C"/>
      </a:hlink>
      <a:folHlink>
        <a:srgbClr val="FFD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CC_std</Template>
  <TotalTime>0</TotalTime>
  <Words>308</Words>
  <Application>Microsoft Office PowerPoint</Application>
  <PresentationFormat>Widescreen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CC_std</vt:lpstr>
      <vt:lpstr>Title of Talk  &lt;&lt;Sub-title if useful&gt;&gt;</vt:lpstr>
      <vt:lpstr>Tips for good presentation (in general)</vt:lpstr>
      <vt:lpstr>Presentation Resources</vt:lpstr>
      <vt:lpstr>Outline</vt:lpstr>
      <vt:lpstr>Topic Slide</vt:lpstr>
      <vt:lpstr>Topic Slide</vt:lpstr>
      <vt:lpstr>Key Points Summary</vt:lpstr>
      <vt:lpstr>Thank You</vt:lpstr>
      <vt:lpstr>References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2011-12-11T03:43:08Z</dcterms:created>
  <dcterms:modified xsi:type="dcterms:W3CDTF">2020-05-11T11:29:11Z</dcterms:modified>
</cp:coreProperties>
</file>